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8" y="4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 Erstvermietungen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Düsseldorf</c:v>
                </c:pt>
                <c:pt idx="1">
                  <c:v>Marktdurchschnitt </c:v>
                </c:pt>
                <c:pt idx="2">
                  <c:v>Durchschnitt QM-Preis EUR (VdW)</c:v>
                </c:pt>
              </c:strCache>
            </c:strRef>
          </c:cat>
          <c:val>
            <c:numRef>
              <c:f>Tabelle1!$B$2:$B$4</c:f>
              <c:numCache>
                <c:formatCode>#,##0.00\ "€"</c:formatCode>
                <c:ptCount val="3"/>
                <c:pt idx="0">
                  <c:v>9.9499999999999993</c:v>
                </c:pt>
                <c:pt idx="1">
                  <c:v>15</c:v>
                </c:pt>
                <c:pt idx="2">
                  <c:v>8.17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52-4D3B-94BB-0E4520024136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 Wiedervermietung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Düsseldorf</c:v>
                </c:pt>
                <c:pt idx="1">
                  <c:v>Marktdurchschnitt </c:v>
                </c:pt>
                <c:pt idx="2">
                  <c:v>Durchschnitt QM-Preis EUR (VdW)</c:v>
                </c:pt>
              </c:strCache>
            </c:strRef>
          </c:cat>
          <c:val>
            <c:numRef>
              <c:f>Tabelle1!$C$2:$C$4</c:f>
              <c:numCache>
                <c:formatCode>#,##0.00\ "€"</c:formatCode>
                <c:ptCount val="3"/>
                <c:pt idx="0">
                  <c:v>7.6</c:v>
                </c:pt>
                <c:pt idx="1">
                  <c:v>11.67</c:v>
                </c:pt>
                <c:pt idx="2">
                  <c:v>6.61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52-4D3B-94BB-0E45200241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24898848"/>
        <c:axId val="1724922976"/>
      </c:barChart>
      <c:catAx>
        <c:axId val="172489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24922976"/>
        <c:crosses val="autoZero"/>
        <c:auto val="1"/>
        <c:lblAlgn val="ctr"/>
        <c:lblOffset val="100"/>
        <c:noMultiLvlLbl val="0"/>
      </c:catAx>
      <c:valAx>
        <c:axId val="172492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24898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482961-CE48-F8E1-BCC8-C3D5E542D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D6AC61D-ACEA-0C5B-55B3-83BA6BF1C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4E3313-BB8B-476A-1842-28B003F05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A9B3-F1DC-426B-BF40-23D460CCF788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71DD95-F842-9033-FE55-20F4D7C68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01BD46-E457-0D03-11AC-73C7E3B1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4658-049D-4A18-9A02-A95BBF95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102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13EF19-E9AC-582F-698D-CD586EC7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7C77A86-AFD5-26B7-EC09-80480E55B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C52F4-0A29-4C4B-9CDA-2656789A8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A9B3-F1DC-426B-BF40-23D460CCF788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B49185-0D04-4734-3182-B54276D79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010EBF-714B-B25E-2283-7BCCAA3A4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4658-049D-4A18-9A02-A95BBF95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869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9B83198-8DD1-7BC3-FAA5-4BE6CC99DA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2EB492C-6A01-5848-9F19-1D3D515F6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F2AD98-BEC5-66A6-F14E-CA7CA732E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A9B3-F1DC-426B-BF40-23D460CCF788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8EFA29-52FB-6FBF-D55F-7B84DD736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6C0410-68F7-9F03-ABF3-3F34D7849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4658-049D-4A18-9A02-A95BBF95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95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31611E-445D-9553-18B2-BD6D54FF5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D26F1A-74F4-ABB1-ADF8-0B8E7BF5C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BD2F80-7B10-4F84-45E3-E25744DD8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A9B3-F1DC-426B-BF40-23D460CCF788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3697F1-A356-7E46-C2E7-32FA90B20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45BA3F-9C8F-A1A2-B556-4D0272833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4658-049D-4A18-9A02-A95BBF95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33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CF9185-A7A8-6651-F5A7-218695D28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B5D5C7-196C-56CF-50AE-90A062653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5E41FA-A632-67B5-CD81-10B9B0D73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A9B3-F1DC-426B-BF40-23D460CCF788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BEA2E4-B7E9-4BC3-D72E-8CA69D4B6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1E7E1F-E4FC-B4FE-572E-28DDF13C7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4658-049D-4A18-9A02-A95BBF95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49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D7680-46ED-9446-7D2D-EBC4B54AB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16E2DA-A549-8BEB-AAB4-A0331164A5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CB80B-CBA8-E6DD-0522-676825A2B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EA78F3-733F-8557-5656-D93BE06C5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A9B3-F1DC-426B-BF40-23D460CCF788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C0C1D1-4DF3-BA8F-DA51-BAABB7552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01E55C-F909-E7EA-8C0E-D188A634B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4658-049D-4A18-9A02-A95BBF95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40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49C5D1-98FB-9530-E096-091FDF1AC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9756EE-62C7-41C2-43FF-77D3EDF70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6A577F6-4ECF-16E7-A70B-0F3154E13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EEBD54B-D64D-0198-1F67-13FA17AC63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B1ECB9C-E8E5-24CD-D8D9-AAAC6CC292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65B6E65-77EB-52B3-1FF3-1CA0C05A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A9B3-F1DC-426B-BF40-23D460CCF788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2B66655-F028-9BFC-B116-2DE308463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60FFBCF-0E1B-DBC1-E150-66A13C75F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4658-049D-4A18-9A02-A95BBF95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97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CF997-382D-7B70-A5AE-D27B7A5C4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34E992B-435F-80A4-08CD-A38213424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A9B3-F1DC-426B-BF40-23D460CCF788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15B166D-FD68-283A-B707-2439E671A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006E92C-BB2A-83B1-69AE-E24E85594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4658-049D-4A18-9A02-A95BBF95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0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D891383-462B-5C3A-0AFC-9A0970AD7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A9B3-F1DC-426B-BF40-23D460CCF788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E5C756D-DADA-9AAE-5887-4202100A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64C97F-7769-F453-A3AD-D7500FAF1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4658-049D-4A18-9A02-A95BBF95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384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AF4D9E-92BE-55E8-F096-1D98517FF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103A58-66F6-386A-796D-5C2F39BCA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A13FBA7-2DC7-5F4B-5169-E3DDDC86B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28F5F1-F65C-6A8E-99BD-C4F9F96FE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A9B3-F1DC-426B-BF40-23D460CCF788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9338679-0958-DC4C-10FF-AB764A968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78B6E97-594A-3322-D78A-8C1360680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4658-049D-4A18-9A02-A95BBF95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21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D59D3D-0563-C849-391C-D9609DA52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F199B6A-7BA2-21B6-1301-14F206AD13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C6E3FE8-1757-F1CB-B443-18C806342B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5E4E7D2-8D74-F476-8C86-9EB6A0DB3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A9B3-F1DC-426B-BF40-23D460CCF788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C51F01-9BCC-61F2-0788-3E9B5FD88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27197C2-3A63-C2D4-BDF4-BBC9DDA29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64658-049D-4A18-9A02-A95BBF95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193D120-5D78-51AE-F510-E6C88FF75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677EC44-5B77-FF52-8594-C38FED6F7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DFE7CA-521D-8026-6ABC-1AA6C7DFE5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2A9B3-F1DC-426B-BF40-23D460CCF788}" type="datetimeFigureOut">
              <a:rPr lang="de-DE" smtClean="0"/>
              <a:t>30.03.2023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F00AE4-0DB2-6089-6938-E0B28FC52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F92A98-A144-99C1-C8F6-093719935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64658-049D-4A18-9A02-A95BBF9542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790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E0B531-81AC-9907-2827-42D149BB9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8099121" cy="1338415"/>
          </a:xfrm>
        </p:spPr>
        <p:txBody>
          <a:bodyPr>
            <a:normAutofit/>
          </a:bodyPr>
          <a:lstStyle/>
          <a:p>
            <a:r>
              <a:rPr lang="de-DE" sz="3600" dirty="0"/>
              <a:t>Angebotsmietenvergleich 1. </a:t>
            </a:r>
            <a:r>
              <a:rPr lang="de-DE" sz="3600" dirty="0" err="1"/>
              <a:t>Hj</a:t>
            </a:r>
            <a:r>
              <a:rPr lang="de-DE" sz="3600" dirty="0"/>
              <a:t>. 2022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A9FAF2B9-DFCB-14DC-9F17-19AFA411FE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4971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Grafik 7" descr="Ein Bild, das Logo enthält.&#10;&#10;Automatisch generierte Beschreibung">
            <a:extLst>
              <a:ext uri="{FF2B5EF4-FFF2-40B4-BE49-F238E27FC236}">
                <a16:creationId xmlns:a16="http://schemas.microsoft.com/office/drawing/2014/main" id="{94318433-EA54-30CF-E2CC-B25FC186E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099" y="53986"/>
            <a:ext cx="2419903" cy="241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687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Angebotsmietenvergleich 1. Hj.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Angebotsmietenvergleich 1. Hj. 2022</dc:title>
  <dc:creator>Römer, Mirijam (Rheinwohnungsbau GmbH)</dc:creator>
  <cp:lastModifiedBy>Römer, Mirijam (Rheinwohnungsbau GmbH)</cp:lastModifiedBy>
  <cp:revision>1</cp:revision>
  <dcterms:created xsi:type="dcterms:W3CDTF">2023-03-30T10:13:58Z</dcterms:created>
  <dcterms:modified xsi:type="dcterms:W3CDTF">2023-03-30T10:37:57Z</dcterms:modified>
</cp:coreProperties>
</file>